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56" r:id="rId4"/>
    <p:sldId id="257" r:id="rId5"/>
    <p:sldId id="266" r:id="rId6"/>
    <p:sldId id="270" r:id="rId7"/>
    <p:sldId id="267" r:id="rId8"/>
    <p:sldId id="258" r:id="rId9"/>
    <p:sldId id="259" r:id="rId10"/>
    <p:sldId id="260" r:id="rId11"/>
    <p:sldId id="261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66" d="100"/>
          <a:sy n="66" d="100"/>
        </p:scale>
        <p:origin x="2496" y="13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B02F-FE13-4199-8573-9330E03A6F8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BE56-155D-4B9C-944D-C7CEF7C14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38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B02F-FE13-4199-8573-9330E03A6F8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BE56-155D-4B9C-944D-C7CEF7C14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319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B02F-FE13-4199-8573-9330E03A6F8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BE56-155D-4B9C-944D-C7CEF7C14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43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B02F-FE13-4199-8573-9330E03A6F8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BE56-155D-4B9C-944D-C7CEF7C14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259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B02F-FE13-4199-8573-9330E03A6F8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BE56-155D-4B9C-944D-C7CEF7C14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315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B02F-FE13-4199-8573-9330E03A6F8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BE56-155D-4B9C-944D-C7CEF7C14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70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B02F-FE13-4199-8573-9330E03A6F8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BE56-155D-4B9C-944D-C7CEF7C14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61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B02F-FE13-4199-8573-9330E03A6F8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BE56-155D-4B9C-944D-C7CEF7C14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211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B02F-FE13-4199-8573-9330E03A6F8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BE56-155D-4B9C-944D-C7CEF7C14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996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B02F-FE13-4199-8573-9330E03A6F8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BE56-155D-4B9C-944D-C7CEF7C14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330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B02F-FE13-4199-8573-9330E03A6F8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BE56-155D-4B9C-944D-C7CEF7C14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30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0B02F-FE13-4199-8573-9330E03A6F84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6BE56-155D-4B9C-944D-C7CEF7C14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77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6087" y="441649"/>
            <a:ext cx="3215951" cy="5915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390495" y="590938"/>
            <a:ext cx="2936034" cy="2009193"/>
          </a:xfrm>
          <a:custGeom>
            <a:avLst/>
            <a:gdLst>
              <a:gd name="connsiteX0" fmla="*/ 12441 w 2967135"/>
              <a:gd name="connsiteY0" fmla="*/ 0 h 1903445"/>
              <a:gd name="connsiteX1" fmla="*/ 0 w 2967135"/>
              <a:gd name="connsiteY1" fmla="*/ 1903445 h 1903445"/>
              <a:gd name="connsiteX2" fmla="*/ 2948474 w 2967135"/>
              <a:gd name="connsiteY2" fmla="*/ 1480457 h 1903445"/>
              <a:gd name="connsiteX3" fmla="*/ 2967135 w 2967135"/>
              <a:gd name="connsiteY3" fmla="*/ 18661 h 1903445"/>
              <a:gd name="connsiteX4" fmla="*/ 12441 w 2967135"/>
              <a:gd name="connsiteY4" fmla="*/ 0 h 1903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7135" h="1903445">
                <a:moveTo>
                  <a:pt x="12441" y="0"/>
                </a:moveTo>
                <a:lnTo>
                  <a:pt x="0" y="1903445"/>
                </a:lnTo>
                <a:lnTo>
                  <a:pt x="2948474" y="1480457"/>
                </a:lnTo>
                <a:lnTo>
                  <a:pt x="2967135" y="18661"/>
                </a:lnTo>
                <a:lnTo>
                  <a:pt x="12441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365613" y="559837"/>
            <a:ext cx="2960915" cy="2168199"/>
          </a:xfrm>
          <a:custGeom>
            <a:avLst/>
            <a:gdLst>
              <a:gd name="connsiteX0" fmla="*/ 1026368 w 2960915"/>
              <a:gd name="connsiteY0" fmla="*/ 37322 h 2168199"/>
              <a:gd name="connsiteX1" fmla="*/ 1287625 w 2960915"/>
              <a:gd name="connsiteY1" fmla="*/ 136849 h 2168199"/>
              <a:gd name="connsiteX2" fmla="*/ 2960915 w 2960915"/>
              <a:gd name="connsiteY2" fmla="*/ 895739 h 2168199"/>
              <a:gd name="connsiteX3" fmla="*/ 2948474 w 2960915"/>
              <a:gd name="connsiteY3" fmla="*/ 1635967 h 2168199"/>
              <a:gd name="connsiteX4" fmla="*/ 12441 w 2960915"/>
              <a:gd name="connsiteY4" fmla="*/ 2096277 h 2168199"/>
              <a:gd name="connsiteX5" fmla="*/ 0 w 2960915"/>
              <a:gd name="connsiteY5" fmla="*/ 0 h 2168199"/>
              <a:gd name="connsiteX6" fmla="*/ 1026368 w 2960915"/>
              <a:gd name="connsiteY6" fmla="*/ 37322 h 216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0915" h="2168199">
                <a:moveTo>
                  <a:pt x="1026368" y="37322"/>
                </a:moveTo>
                <a:lnTo>
                  <a:pt x="1287625" y="136849"/>
                </a:lnTo>
                <a:cubicBezTo>
                  <a:pt x="1845388" y="389812"/>
                  <a:pt x="2683070" y="646923"/>
                  <a:pt x="2960915" y="895739"/>
                </a:cubicBezTo>
                <a:lnTo>
                  <a:pt x="2948474" y="1635967"/>
                </a:lnTo>
                <a:cubicBezTo>
                  <a:pt x="1969796" y="1789404"/>
                  <a:pt x="503853" y="2368938"/>
                  <a:pt x="12441" y="2096277"/>
                </a:cubicBezTo>
                <a:lnTo>
                  <a:pt x="0" y="0"/>
                </a:lnTo>
                <a:lnTo>
                  <a:pt x="1026368" y="3732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2456" y="559904"/>
            <a:ext cx="1818083" cy="1362804"/>
            <a:chOff x="446060" y="349157"/>
            <a:chExt cx="2541342" cy="190494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577" y="349157"/>
              <a:ext cx="1053005" cy="95794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060" y="1296161"/>
              <a:ext cx="1053005" cy="957943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395" y="613409"/>
              <a:ext cx="1053007" cy="957943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36" y="1237326"/>
            <a:ext cx="1071747" cy="1071747"/>
          </a:xfrm>
          <a:prstGeom prst="rect">
            <a:avLst/>
          </a:prstGeom>
        </p:spPr>
      </p:pic>
      <p:sp>
        <p:nvSpPr>
          <p:cNvPr id="12" name="자유형 11"/>
          <p:cNvSpPr/>
          <p:nvPr/>
        </p:nvSpPr>
        <p:spPr>
          <a:xfrm>
            <a:off x="353082" y="2326432"/>
            <a:ext cx="2961005" cy="3856653"/>
          </a:xfrm>
          <a:custGeom>
            <a:avLst/>
            <a:gdLst>
              <a:gd name="connsiteX0" fmla="*/ 31193 w 2961005"/>
              <a:gd name="connsiteY0" fmla="*/ 472751 h 2114938"/>
              <a:gd name="connsiteX1" fmla="*/ 423078 w 2961005"/>
              <a:gd name="connsiteY1" fmla="*/ 590938 h 2114938"/>
              <a:gd name="connsiteX2" fmla="*/ 2059046 w 2961005"/>
              <a:gd name="connsiteY2" fmla="*/ 205273 h 2114938"/>
              <a:gd name="connsiteX3" fmla="*/ 2911241 w 2961005"/>
              <a:gd name="connsiteY3" fmla="*/ 0 h 2114938"/>
              <a:gd name="connsiteX4" fmla="*/ 2961005 w 2961005"/>
              <a:gd name="connsiteY4" fmla="*/ 6220 h 2114938"/>
              <a:gd name="connsiteX5" fmla="*/ 2923682 w 2961005"/>
              <a:gd name="connsiteY5" fmla="*/ 2114938 h 2114938"/>
              <a:gd name="connsiteX6" fmla="*/ 87176 w 2961005"/>
              <a:gd name="connsiteY6" fmla="*/ 2002971 h 2114938"/>
              <a:gd name="connsiteX7" fmla="*/ 24972 w 2961005"/>
              <a:gd name="connsiteY7" fmla="*/ 1965649 h 2114938"/>
              <a:gd name="connsiteX8" fmla="*/ 31193 w 2961005"/>
              <a:gd name="connsiteY8" fmla="*/ 472751 h 211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61005" h="2114938">
                <a:moveTo>
                  <a:pt x="31193" y="472751"/>
                </a:moveTo>
                <a:cubicBezTo>
                  <a:pt x="97544" y="243633"/>
                  <a:pt x="85102" y="635518"/>
                  <a:pt x="423078" y="590938"/>
                </a:cubicBezTo>
                <a:cubicBezTo>
                  <a:pt x="761054" y="546358"/>
                  <a:pt x="2059046" y="205273"/>
                  <a:pt x="2059046" y="205273"/>
                </a:cubicBezTo>
                <a:lnTo>
                  <a:pt x="2911241" y="0"/>
                </a:lnTo>
                <a:lnTo>
                  <a:pt x="2961005" y="6220"/>
                </a:lnTo>
                <a:lnTo>
                  <a:pt x="2923682" y="2114938"/>
                </a:lnTo>
                <a:lnTo>
                  <a:pt x="87176" y="2002971"/>
                </a:lnTo>
                <a:cubicBezTo>
                  <a:pt x="66441" y="1990530"/>
                  <a:pt x="34303" y="2222759"/>
                  <a:pt x="24972" y="1965649"/>
                </a:cubicBezTo>
                <a:cubicBezTo>
                  <a:pt x="24972" y="1965649"/>
                  <a:pt x="-35158" y="701869"/>
                  <a:pt x="31193" y="472751"/>
                </a:cubicBezTo>
                <a:close/>
              </a:path>
            </a:pathLst>
          </a:cu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2019048" y="1970081"/>
            <a:ext cx="184161" cy="187805"/>
          </a:xfrm>
          <a:custGeom>
            <a:avLst/>
            <a:gdLst>
              <a:gd name="connsiteX0" fmla="*/ 184107 w 184161"/>
              <a:gd name="connsiteY0" fmla="*/ 2383 h 187805"/>
              <a:gd name="connsiteX1" fmla="*/ 13419 w 184161"/>
              <a:gd name="connsiteY1" fmla="*/ 87727 h 187805"/>
              <a:gd name="connsiteX2" fmla="*/ 31707 w 184161"/>
              <a:gd name="connsiteY2" fmla="*/ 185263 h 187805"/>
              <a:gd name="connsiteX3" fmla="*/ 184107 w 184161"/>
              <a:gd name="connsiteY3" fmla="*/ 2383 h 18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161" h="187805">
                <a:moveTo>
                  <a:pt x="184107" y="2383"/>
                </a:moveTo>
                <a:cubicBezTo>
                  <a:pt x="181059" y="-13873"/>
                  <a:pt x="38819" y="57247"/>
                  <a:pt x="13419" y="87727"/>
                </a:cubicBezTo>
                <a:cubicBezTo>
                  <a:pt x="-11981" y="118207"/>
                  <a:pt x="1227" y="203551"/>
                  <a:pt x="31707" y="185263"/>
                </a:cubicBezTo>
                <a:cubicBezTo>
                  <a:pt x="62187" y="166975"/>
                  <a:pt x="187155" y="18639"/>
                  <a:pt x="184107" y="2383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 rot="15249974">
            <a:off x="2416076" y="1962500"/>
            <a:ext cx="184161" cy="187805"/>
          </a:xfrm>
          <a:custGeom>
            <a:avLst/>
            <a:gdLst>
              <a:gd name="connsiteX0" fmla="*/ 184107 w 184161"/>
              <a:gd name="connsiteY0" fmla="*/ 2383 h 187805"/>
              <a:gd name="connsiteX1" fmla="*/ 13419 w 184161"/>
              <a:gd name="connsiteY1" fmla="*/ 87727 h 187805"/>
              <a:gd name="connsiteX2" fmla="*/ 31707 w 184161"/>
              <a:gd name="connsiteY2" fmla="*/ 185263 h 187805"/>
              <a:gd name="connsiteX3" fmla="*/ 184107 w 184161"/>
              <a:gd name="connsiteY3" fmla="*/ 2383 h 18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161" h="187805">
                <a:moveTo>
                  <a:pt x="184107" y="2383"/>
                </a:moveTo>
                <a:cubicBezTo>
                  <a:pt x="181059" y="-13873"/>
                  <a:pt x="38819" y="57247"/>
                  <a:pt x="13419" y="87727"/>
                </a:cubicBezTo>
                <a:cubicBezTo>
                  <a:pt x="-11981" y="118207"/>
                  <a:pt x="1227" y="203551"/>
                  <a:pt x="31707" y="185263"/>
                </a:cubicBezTo>
                <a:cubicBezTo>
                  <a:pt x="62187" y="166975"/>
                  <a:pt x="187155" y="18639"/>
                  <a:pt x="184107" y="2383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284748" y="2736980"/>
            <a:ext cx="3016898" cy="3477208"/>
          </a:xfrm>
          <a:custGeom>
            <a:avLst/>
            <a:gdLst>
              <a:gd name="connsiteX0" fmla="*/ 111967 w 3016898"/>
              <a:gd name="connsiteY0" fmla="*/ 118187 h 3477208"/>
              <a:gd name="connsiteX1" fmla="*/ 410547 w 3016898"/>
              <a:gd name="connsiteY1" fmla="*/ 199053 h 3477208"/>
              <a:gd name="connsiteX2" fmla="*/ 1113453 w 3016898"/>
              <a:gd name="connsiteY2" fmla="*/ 93306 h 3477208"/>
              <a:gd name="connsiteX3" fmla="*/ 1604865 w 3016898"/>
              <a:gd name="connsiteY3" fmla="*/ 0 h 3477208"/>
              <a:gd name="connsiteX4" fmla="*/ 3016898 w 3016898"/>
              <a:gd name="connsiteY4" fmla="*/ 1747934 h 3477208"/>
              <a:gd name="connsiteX5" fmla="*/ 2992016 w 3016898"/>
              <a:gd name="connsiteY5" fmla="*/ 3477208 h 3477208"/>
              <a:gd name="connsiteX6" fmla="*/ 0 w 3016898"/>
              <a:gd name="connsiteY6" fmla="*/ 3452326 h 3477208"/>
              <a:gd name="connsiteX7" fmla="*/ 111967 w 3016898"/>
              <a:gd name="connsiteY7" fmla="*/ 118187 h 347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16898" h="3477208">
                <a:moveTo>
                  <a:pt x="111967" y="118187"/>
                </a:moveTo>
                <a:lnTo>
                  <a:pt x="410547" y="199053"/>
                </a:lnTo>
                <a:lnTo>
                  <a:pt x="1113453" y="93306"/>
                </a:lnTo>
                <a:lnTo>
                  <a:pt x="1604865" y="0"/>
                </a:lnTo>
                <a:cubicBezTo>
                  <a:pt x="2075543" y="582645"/>
                  <a:pt x="2783633" y="1176693"/>
                  <a:pt x="3016898" y="1747934"/>
                </a:cubicBezTo>
                <a:lnTo>
                  <a:pt x="2992016" y="3477208"/>
                </a:lnTo>
                <a:lnTo>
                  <a:pt x="0" y="3452326"/>
                </a:lnTo>
                <a:lnTo>
                  <a:pt x="111967" y="11818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13"/>
          <a:stretch/>
        </p:blipFill>
        <p:spPr>
          <a:xfrm>
            <a:off x="1269188" y="4707468"/>
            <a:ext cx="813258" cy="115376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13"/>
          <a:stretch/>
        </p:blipFill>
        <p:spPr>
          <a:xfrm>
            <a:off x="2111128" y="4366726"/>
            <a:ext cx="813258" cy="115376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28" y="3450849"/>
            <a:ext cx="1094678" cy="99585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1" y="2676981"/>
            <a:ext cx="1301626" cy="10860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87" y="3749360"/>
            <a:ext cx="1180191" cy="89743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598647" y="1249583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울면서 맞음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598647" y="4577502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울면서 맞음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91" y="4160771"/>
            <a:ext cx="485379" cy="51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9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48" y="278128"/>
            <a:ext cx="3757112" cy="66025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864" y="278128"/>
            <a:ext cx="3733296" cy="66093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5440" y="1219201"/>
            <a:ext cx="2473600" cy="4419598"/>
          </a:xfrm>
          <a:prstGeom prst="rect">
            <a:avLst/>
          </a:prstGeom>
        </p:spPr>
      </p:pic>
      <p:sp>
        <p:nvSpPr>
          <p:cNvPr id="4" name="아래쪽 화살표 3"/>
          <p:cNvSpPr/>
          <p:nvPr/>
        </p:nvSpPr>
        <p:spPr>
          <a:xfrm>
            <a:off x="568960" y="5740400"/>
            <a:ext cx="609600" cy="701040"/>
          </a:xfrm>
          <a:prstGeom prst="down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>
            <a:off x="5191760" y="4196080"/>
            <a:ext cx="609600" cy="701040"/>
          </a:xfrm>
          <a:prstGeom prst="down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>
            <a:off x="10088880" y="4643120"/>
            <a:ext cx="609600" cy="701040"/>
          </a:xfrm>
          <a:prstGeom prst="down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552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201" y="278128"/>
            <a:ext cx="3704202" cy="66095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11379" y="1397875"/>
            <a:ext cx="4187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새로운 녀석들을 추가해보자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장착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84" y="278128"/>
            <a:ext cx="3733296" cy="66093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9284" y="-369332"/>
            <a:ext cx="418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하단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번째 탭 누르라고 함</a:t>
            </a:r>
            <a:endParaRPr lang="ko-KR" altLang="en-US" dirty="0"/>
          </a:p>
        </p:txBody>
      </p:sp>
      <p:sp>
        <p:nvSpPr>
          <p:cNvPr id="9" name="아래쪽 화살표 8"/>
          <p:cNvSpPr/>
          <p:nvPr/>
        </p:nvSpPr>
        <p:spPr>
          <a:xfrm>
            <a:off x="1188720" y="5770880"/>
            <a:ext cx="609600" cy="701040"/>
          </a:xfrm>
          <a:prstGeom prst="down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5303520" y="3616960"/>
            <a:ext cx="609600" cy="701040"/>
          </a:xfrm>
          <a:prstGeom prst="down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056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408" y="125728"/>
            <a:ext cx="3757112" cy="6602573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4313964" y="1838960"/>
            <a:ext cx="609600" cy="701040"/>
          </a:xfrm>
          <a:prstGeom prst="down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95329" y="149010"/>
            <a:ext cx="3529584" cy="6237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668598" y="-369332"/>
            <a:ext cx="679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이제 </a:t>
            </a:r>
            <a:r>
              <a:rPr lang="ko-KR" altLang="en-US" dirty="0" err="1" smtClean="0"/>
              <a:t>강해졋으니까</a:t>
            </a:r>
            <a:r>
              <a:rPr lang="ko-KR" altLang="en-US" dirty="0" smtClean="0"/>
              <a:t> 다시 도전해보자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33162" y="1388348"/>
            <a:ext cx="679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터치 유도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7364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839826"/>
            <a:ext cx="3043310" cy="53246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280" y="850900"/>
            <a:ext cx="2971800" cy="5324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03112" y="0"/>
            <a:ext cx="347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승리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홈 누르라고 함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364" y="751642"/>
            <a:ext cx="3072396" cy="544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84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746805"/>
            <a:ext cx="3108960" cy="55167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04362" y="971970"/>
            <a:ext cx="6797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점령 완료된 곳에서</a:t>
            </a:r>
            <a:endParaRPr lang="en-US" altLang="ko-KR" dirty="0" smtClean="0"/>
          </a:p>
          <a:p>
            <a:r>
              <a:rPr lang="ko-KR" altLang="en-US" dirty="0" smtClean="0"/>
              <a:t>돈 수확하라고 안내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362" y="1994774"/>
            <a:ext cx="3575893" cy="63424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95082" y="2292770"/>
            <a:ext cx="6797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/>
              <a:t>마왕성으로</a:t>
            </a:r>
            <a:r>
              <a:rPr lang="ko-KR" altLang="en-US" dirty="0" smtClean="0"/>
              <a:t> 카메라 이동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다이얼로그 출력</a:t>
            </a:r>
            <a:r>
              <a:rPr lang="en-US" altLang="ko-KR" dirty="0" smtClean="0"/>
              <a:t>, </a:t>
            </a:r>
            <a:r>
              <a:rPr lang="en-US" altLang="ko-KR" dirty="0"/>
              <a:t> </a:t>
            </a:r>
            <a:r>
              <a:rPr lang="en-US" altLang="ko-KR" dirty="0" smtClean="0"/>
              <a:t>( </a:t>
            </a:r>
            <a:r>
              <a:rPr lang="ko-KR" altLang="en-US" dirty="0" err="1" smtClean="0"/>
              <a:t>쿠쿠후</a:t>
            </a:r>
            <a:r>
              <a:rPr lang="ko-KR" altLang="en-US" dirty="0" smtClean="0"/>
              <a:t> 이제 다 점령하자 </a:t>
            </a:r>
            <a:r>
              <a:rPr lang="en-US" altLang="ko-KR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37518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4583" y="441649"/>
            <a:ext cx="3215951" cy="5915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604119" y="574498"/>
            <a:ext cx="2988228" cy="5587108"/>
            <a:chOff x="5658140" y="-2308953"/>
            <a:chExt cx="2988228" cy="5587108"/>
          </a:xfrm>
        </p:grpSpPr>
        <p:sp>
          <p:nvSpPr>
            <p:cNvPr id="6" name="자유형 5"/>
            <p:cNvSpPr/>
            <p:nvPr/>
          </p:nvSpPr>
          <p:spPr>
            <a:xfrm>
              <a:off x="5679233" y="584718"/>
              <a:ext cx="2967135" cy="2693437"/>
            </a:xfrm>
            <a:custGeom>
              <a:avLst/>
              <a:gdLst>
                <a:gd name="connsiteX0" fmla="*/ 0 w 2967135"/>
                <a:gd name="connsiteY0" fmla="*/ 43543 h 6017672"/>
                <a:gd name="connsiteX1" fmla="*/ 18661 w 2967135"/>
                <a:gd name="connsiteY1" fmla="*/ 5598368 h 6017672"/>
                <a:gd name="connsiteX2" fmla="*/ 2936033 w 2967135"/>
                <a:gd name="connsiteY2" fmla="*/ 5604588 h 6017672"/>
                <a:gd name="connsiteX3" fmla="*/ 2967135 w 2967135"/>
                <a:gd name="connsiteY3" fmla="*/ 0 h 6017672"/>
                <a:gd name="connsiteX4" fmla="*/ 0 w 2967135"/>
                <a:gd name="connsiteY4" fmla="*/ 43543 h 601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7135" h="6017672">
                  <a:moveTo>
                    <a:pt x="0" y="43543"/>
                  </a:moveTo>
                  <a:cubicBezTo>
                    <a:pt x="6220" y="1895151"/>
                    <a:pt x="12441" y="3746760"/>
                    <a:pt x="18661" y="5598368"/>
                  </a:cubicBezTo>
                  <a:cubicBezTo>
                    <a:pt x="991118" y="5600441"/>
                    <a:pt x="2446694" y="6536612"/>
                    <a:pt x="2936033" y="5604588"/>
                  </a:cubicBezTo>
                  <a:lnTo>
                    <a:pt x="2967135" y="0"/>
                  </a:lnTo>
                  <a:lnTo>
                    <a:pt x="0" y="43543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>
              <a:off x="5658140" y="689099"/>
              <a:ext cx="2988228" cy="2464648"/>
            </a:xfrm>
            <a:custGeom>
              <a:avLst/>
              <a:gdLst>
                <a:gd name="connsiteX0" fmla="*/ 1026368 w 2960915"/>
                <a:gd name="connsiteY0" fmla="*/ 37322 h 2168199"/>
                <a:gd name="connsiteX1" fmla="*/ 1287625 w 2960915"/>
                <a:gd name="connsiteY1" fmla="*/ 136849 h 2168199"/>
                <a:gd name="connsiteX2" fmla="*/ 2960915 w 2960915"/>
                <a:gd name="connsiteY2" fmla="*/ 895739 h 2168199"/>
                <a:gd name="connsiteX3" fmla="*/ 2948474 w 2960915"/>
                <a:gd name="connsiteY3" fmla="*/ 1635967 h 2168199"/>
                <a:gd name="connsiteX4" fmla="*/ 12441 w 2960915"/>
                <a:gd name="connsiteY4" fmla="*/ 2096277 h 2168199"/>
                <a:gd name="connsiteX5" fmla="*/ 0 w 2960915"/>
                <a:gd name="connsiteY5" fmla="*/ 0 h 2168199"/>
                <a:gd name="connsiteX6" fmla="*/ 1026368 w 2960915"/>
                <a:gd name="connsiteY6" fmla="*/ 37322 h 216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15" h="2168199">
                  <a:moveTo>
                    <a:pt x="1026368" y="37322"/>
                  </a:moveTo>
                  <a:lnTo>
                    <a:pt x="1287625" y="136849"/>
                  </a:lnTo>
                  <a:cubicBezTo>
                    <a:pt x="1845388" y="389812"/>
                    <a:pt x="2683070" y="646923"/>
                    <a:pt x="2960915" y="895739"/>
                  </a:cubicBezTo>
                  <a:lnTo>
                    <a:pt x="2948474" y="1635967"/>
                  </a:lnTo>
                  <a:cubicBezTo>
                    <a:pt x="1969796" y="1789404"/>
                    <a:pt x="503853" y="2368938"/>
                    <a:pt x="12441" y="2096277"/>
                  </a:cubicBezTo>
                  <a:lnTo>
                    <a:pt x="0" y="0"/>
                  </a:lnTo>
                  <a:lnTo>
                    <a:pt x="1026368" y="3732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5714847" y="730897"/>
              <a:ext cx="2755641" cy="2401077"/>
            </a:xfrm>
            <a:custGeom>
              <a:avLst/>
              <a:gdLst>
                <a:gd name="connsiteX0" fmla="*/ 130629 w 2755641"/>
                <a:gd name="connsiteY0" fmla="*/ 0 h 2401077"/>
                <a:gd name="connsiteX1" fmla="*/ 2755641 w 2755641"/>
                <a:gd name="connsiteY1" fmla="*/ 1990530 h 2401077"/>
                <a:gd name="connsiteX2" fmla="*/ 1300066 w 2755641"/>
                <a:gd name="connsiteY2" fmla="*/ 2401077 h 2401077"/>
                <a:gd name="connsiteX3" fmla="*/ 0 w 2755641"/>
                <a:gd name="connsiteY3" fmla="*/ 1119673 h 2401077"/>
                <a:gd name="connsiteX4" fmla="*/ 130629 w 2755641"/>
                <a:gd name="connsiteY4" fmla="*/ 0 h 2401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5641" h="2401077">
                  <a:moveTo>
                    <a:pt x="130629" y="0"/>
                  </a:moveTo>
                  <a:lnTo>
                    <a:pt x="2755641" y="1990530"/>
                  </a:lnTo>
                  <a:lnTo>
                    <a:pt x="1300066" y="2401077"/>
                  </a:lnTo>
                  <a:cubicBezTo>
                    <a:pt x="866711" y="1973942"/>
                    <a:pt x="214604" y="1527110"/>
                    <a:pt x="0" y="1119673"/>
                  </a:cubicBezTo>
                  <a:lnTo>
                    <a:pt x="130629" y="0"/>
                  </a:lnTo>
                  <a:close/>
                </a:path>
              </a:pathLst>
            </a:cu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25061" y="2094536"/>
              <a:ext cx="928947" cy="103743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986" y="1200846"/>
              <a:ext cx="890692" cy="76923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484" y="1294152"/>
              <a:ext cx="890692" cy="76923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7978" y="479278"/>
              <a:ext cx="890692" cy="769235"/>
            </a:xfrm>
            <a:prstGeom prst="rect">
              <a:avLst/>
            </a:prstGeom>
          </p:spPr>
        </p:pic>
        <p:sp>
          <p:nvSpPr>
            <p:cNvPr id="13" name="자유형 12"/>
            <p:cNvSpPr/>
            <p:nvPr/>
          </p:nvSpPr>
          <p:spPr>
            <a:xfrm>
              <a:off x="5679233" y="-2308953"/>
              <a:ext cx="2967135" cy="2693437"/>
            </a:xfrm>
            <a:custGeom>
              <a:avLst/>
              <a:gdLst>
                <a:gd name="connsiteX0" fmla="*/ 0 w 2967135"/>
                <a:gd name="connsiteY0" fmla="*/ 43543 h 6017672"/>
                <a:gd name="connsiteX1" fmla="*/ 18661 w 2967135"/>
                <a:gd name="connsiteY1" fmla="*/ 5598368 h 6017672"/>
                <a:gd name="connsiteX2" fmla="*/ 2936033 w 2967135"/>
                <a:gd name="connsiteY2" fmla="*/ 5604588 h 6017672"/>
                <a:gd name="connsiteX3" fmla="*/ 2967135 w 2967135"/>
                <a:gd name="connsiteY3" fmla="*/ 0 h 6017672"/>
                <a:gd name="connsiteX4" fmla="*/ 0 w 2967135"/>
                <a:gd name="connsiteY4" fmla="*/ 43543 h 601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7135" h="6017672">
                  <a:moveTo>
                    <a:pt x="0" y="43543"/>
                  </a:moveTo>
                  <a:cubicBezTo>
                    <a:pt x="6220" y="1895151"/>
                    <a:pt x="12441" y="3746760"/>
                    <a:pt x="18661" y="5598368"/>
                  </a:cubicBezTo>
                  <a:cubicBezTo>
                    <a:pt x="991118" y="5600441"/>
                    <a:pt x="2446694" y="6536612"/>
                    <a:pt x="2936033" y="5604588"/>
                  </a:cubicBezTo>
                  <a:lnTo>
                    <a:pt x="2967135" y="0"/>
                  </a:lnTo>
                  <a:lnTo>
                    <a:pt x="0" y="43543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138165" y="1597927"/>
            <a:ext cx="2162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마왕성</a:t>
            </a:r>
            <a:r>
              <a:rPr lang="ko-KR" altLang="en-US" dirty="0" smtClean="0"/>
              <a:t> 주변까지 </a:t>
            </a:r>
            <a:r>
              <a:rPr lang="ko-KR" altLang="en-US" dirty="0" err="1" smtClean="0"/>
              <a:t>전쟁나고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난리도아님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231996" y="4262036"/>
            <a:ext cx="2194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마왕 </a:t>
            </a:r>
            <a:r>
              <a:rPr lang="ko-KR" altLang="en-US" dirty="0" err="1" smtClean="0"/>
              <a:t>한테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일르러옴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마왕 들음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6" y="111101"/>
            <a:ext cx="2931521" cy="21951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6" y="1300888"/>
            <a:ext cx="2978801" cy="1898363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806077" y="2033542"/>
            <a:ext cx="1086452" cy="814386"/>
            <a:chOff x="446060" y="349157"/>
            <a:chExt cx="2541342" cy="1904947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577" y="349157"/>
              <a:ext cx="1053005" cy="95794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060" y="1296161"/>
              <a:ext cx="1053005" cy="957943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395" y="613409"/>
              <a:ext cx="1053007" cy="957943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1870948" y="2253461"/>
            <a:ext cx="1086452" cy="814386"/>
            <a:chOff x="446060" y="349157"/>
            <a:chExt cx="2541342" cy="1904947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577" y="349157"/>
              <a:ext cx="1053005" cy="957943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060" y="1296161"/>
              <a:ext cx="1053005" cy="957943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395" y="613409"/>
              <a:ext cx="1053007" cy="957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9111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4232273" y="2415377"/>
            <a:ext cx="42098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게임 화면으로 이동</a:t>
            </a:r>
            <a:endParaRPr lang="en-US" altLang="ko-KR" dirty="0" smtClean="0"/>
          </a:p>
          <a:p>
            <a:r>
              <a:rPr lang="ko-KR" altLang="en-US" dirty="0" smtClean="0"/>
              <a:t>마왕 대사 출력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#1. </a:t>
            </a:r>
            <a:r>
              <a:rPr lang="ko-KR" altLang="en-US" dirty="0" smtClean="0"/>
              <a:t>이대론 </a:t>
            </a:r>
            <a:r>
              <a:rPr lang="ko-KR" altLang="en-US" dirty="0" err="1" smtClean="0"/>
              <a:t>안되게따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#2. </a:t>
            </a:r>
            <a:r>
              <a:rPr lang="ko-KR" altLang="en-US" dirty="0" smtClean="0"/>
              <a:t>저 건방진 인간 녀석들을 </a:t>
            </a:r>
            <a:r>
              <a:rPr lang="ko-KR" altLang="en-US" dirty="0" err="1" smtClean="0"/>
              <a:t>혼내주자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42" y="149010"/>
            <a:ext cx="3529584" cy="623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18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61" y="247254"/>
            <a:ext cx="3575893" cy="63424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6908" y="-184666"/>
            <a:ext cx="418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처음엔 </a:t>
            </a:r>
            <a:r>
              <a:rPr lang="ko-KR" altLang="en-US" dirty="0" err="1" smtClean="0"/>
              <a:t>ㅇ마왕성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포커싱된</a:t>
            </a:r>
            <a:r>
              <a:rPr lang="ko-KR" altLang="en-US" dirty="0" smtClean="0"/>
              <a:t> 상태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1088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4" y="616727"/>
            <a:ext cx="3343083" cy="5972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78900" y="2084339"/>
            <a:ext cx="347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카메라 </a:t>
            </a:r>
            <a:r>
              <a:rPr lang="ko-KR" altLang="en-US" dirty="0" smtClean="0"/>
              <a:t>이동</a:t>
            </a:r>
            <a:endParaRPr lang="ko-KR" altLang="en-US" dirty="0"/>
          </a:p>
        </p:txBody>
      </p:sp>
      <p:sp>
        <p:nvSpPr>
          <p:cNvPr id="6" name="자유형 5"/>
          <p:cNvSpPr/>
          <p:nvPr/>
        </p:nvSpPr>
        <p:spPr>
          <a:xfrm>
            <a:off x="2063359" y="3402128"/>
            <a:ext cx="650577" cy="708836"/>
          </a:xfrm>
          <a:custGeom>
            <a:avLst/>
            <a:gdLst>
              <a:gd name="connsiteX0" fmla="*/ 182001 w 650577"/>
              <a:gd name="connsiteY0" fmla="*/ 363168 h 708836"/>
              <a:gd name="connsiteX1" fmla="*/ 11313 w 650577"/>
              <a:gd name="connsiteY1" fmla="*/ 137616 h 708836"/>
              <a:gd name="connsiteX2" fmla="*/ 29601 w 650577"/>
              <a:gd name="connsiteY2" fmla="*/ 3504 h 708836"/>
              <a:gd name="connsiteX3" fmla="*/ 139329 w 650577"/>
              <a:gd name="connsiteY3" fmla="*/ 58368 h 708836"/>
              <a:gd name="connsiteX4" fmla="*/ 255153 w 650577"/>
              <a:gd name="connsiteY4" fmla="*/ 259536 h 708836"/>
              <a:gd name="connsiteX5" fmla="*/ 273441 w 650577"/>
              <a:gd name="connsiteY5" fmla="*/ 107136 h 708836"/>
              <a:gd name="connsiteX6" fmla="*/ 395361 w 650577"/>
              <a:gd name="connsiteY6" fmla="*/ 119328 h 708836"/>
              <a:gd name="connsiteX7" fmla="*/ 462417 w 650577"/>
              <a:gd name="connsiteY7" fmla="*/ 204672 h 708836"/>
              <a:gd name="connsiteX8" fmla="*/ 596529 w 650577"/>
              <a:gd name="connsiteY8" fmla="*/ 344880 h 708836"/>
              <a:gd name="connsiteX9" fmla="*/ 645297 w 650577"/>
              <a:gd name="connsiteY9" fmla="*/ 533856 h 708836"/>
              <a:gd name="connsiteX10" fmla="*/ 480705 w 650577"/>
              <a:gd name="connsiteY10" fmla="*/ 698448 h 708836"/>
              <a:gd name="connsiteX11" fmla="*/ 230769 w 650577"/>
              <a:gd name="connsiteY11" fmla="*/ 655776 h 708836"/>
              <a:gd name="connsiteX12" fmla="*/ 182001 w 650577"/>
              <a:gd name="connsiteY12" fmla="*/ 363168 h 70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0577" h="708836">
                <a:moveTo>
                  <a:pt x="182001" y="363168"/>
                </a:moveTo>
                <a:cubicBezTo>
                  <a:pt x="145425" y="276808"/>
                  <a:pt x="36713" y="197560"/>
                  <a:pt x="11313" y="137616"/>
                </a:cubicBezTo>
                <a:cubicBezTo>
                  <a:pt x="-14087" y="77672"/>
                  <a:pt x="8265" y="16712"/>
                  <a:pt x="29601" y="3504"/>
                </a:cubicBezTo>
                <a:cubicBezTo>
                  <a:pt x="50937" y="-9704"/>
                  <a:pt x="101737" y="15696"/>
                  <a:pt x="139329" y="58368"/>
                </a:cubicBezTo>
                <a:cubicBezTo>
                  <a:pt x="176921" y="101040"/>
                  <a:pt x="232801" y="251408"/>
                  <a:pt x="255153" y="259536"/>
                </a:cubicBezTo>
                <a:cubicBezTo>
                  <a:pt x="277505" y="267664"/>
                  <a:pt x="250073" y="130504"/>
                  <a:pt x="273441" y="107136"/>
                </a:cubicBezTo>
                <a:cubicBezTo>
                  <a:pt x="296809" y="83768"/>
                  <a:pt x="363865" y="103072"/>
                  <a:pt x="395361" y="119328"/>
                </a:cubicBezTo>
                <a:cubicBezTo>
                  <a:pt x="426857" y="135584"/>
                  <a:pt x="428889" y="167080"/>
                  <a:pt x="462417" y="204672"/>
                </a:cubicBezTo>
                <a:cubicBezTo>
                  <a:pt x="495945" y="242264"/>
                  <a:pt x="566049" y="290016"/>
                  <a:pt x="596529" y="344880"/>
                </a:cubicBezTo>
                <a:cubicBezTo>
                  <a:pt x="627009" y="399744"/>
                  <a:pt x="664601" y="474928"/>
                  <a:pt x="645297" y="533856"/>
                </a:cubicBezTo>
                <a:cubicBezTo>
                  <a:pt x="625993" y="592784"/>
                  <a:pt x="549793" y="678128"/>
                  <a:pt x="480705" y="698448"/>
                </a:cubicBezTo>
                <a:cubicBezTo>
                  <a:pt x="411617" y="718768"/>
                  <a:pt x="285633" y="711656"/>
                  <a:pt x="230769" y="655776"/>
                </a:cubicBezTo>
                <a:cubicBezTo>
                  <a:pt x="175905" y="599896"/>
                  <a:pt x="218577" y="449528"/>
                  <a:pt x="182001" y="36316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203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4" y="616727"/>
            <a:ext cx="3343083" cy="5972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78900" y="2084339"/>
            <a:ext cx="347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터치하라고 뜸</a:t>
            </a:r>
            <a:endParaRPr lang="ko-KR" altLang="en-US" dirty="0"/>
          </a:p>
        </p:txBody>
      </p:sp>
      <p:sp>
        <p:nvSpPr>
          <p:cNvPr id="6" name="자유형 5"/>
          <p:cNvSpPr/>
          <p:nvPr/>
        </p:nvSpPr>
        <p:spPr>
          <a:xfrm>
            <a:off x="2063359" y="3402128"/>
            <a:ext cx="650577" cy="708836"/>
          </a:xfrm>
          <a:custGeom>
            <a:avLst/>
            <a:gdLst>
              <a:gd name="connsiteX0" fmla="*/ 182001 w 650577"/>
              <a:gd name="connsiteY0" fmla="*/ 363168 h 708836"/>
              <a:gd name="connsiteX1" fmla="*/ 11313 w 650577"/>
              <a:gd name="connsiteY1" fmla="*/ 137616 h 708836"/>
              <a:gd name="connsiteX2" fmla="*/ 29601 w 650577"/>
              <a:gd name="connsiteY2" fmla="*/ 3504 h 708836"/>
              <a:gd name="connsiteX3" fmla="*/ 139329 w 650577"/>
              <a:gd name="connsiteY3" fmla="*/ 58368 h 708836"/>
              <a:gd name="connsiteX4" fmla="*/ 255153 w 650577"/>
              <a:gd name="connsiteY4" fmla="*/ 259536 h 708836"/>
              <a:gd name="connsiteX5" fmla="*/ 273441 w 650577"/>
              <a:gd name="connsiteY5" fmla="*/ 107136 h 708836"/>
              <a:gd name="connsiteX6" fmla="*/ 395361 w 650577"/>
              <a:gd name="connsiteY6" fmla="*/ 119328 h 708836"/>
              <a:gd name="connsiteX7" fmla="*/ 462417 w 650577"/>
              <a:gd name="connsiteY7" fmla="*/ 204672 h 708836"/>
              <a:gd name="connsiteX8" fmla="*/ 596529 w 650577"/>
              <a:gd name="connsiteY8" fmla="*/ 344880 h 708836"/>
              <a:gd name="connsiteX9" fmla="*/ 645297 w 650577"/>
              <a:gd name="connsiteY9" fmla="*/ 533856 h 708836"/>
              <a:gd name="connsiteX10" fmla="*/ 480705 w 650577"/>
              <a:gd name="connsiteY10" fmla="*/ 698448 h 708836"/>
              <a:gd name="connsiteX11" fmla="*/ 230769 w 650577"/>
              <a:gd name="connsiteY11" fmla="*/ 655776 h 708836"/>
              <a:gd name="connsiteX12" fmla="*/ 182001 w 650577"/>
              <a:gd name="connsiteY12" fmla="*/ 363168 h 70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0577" h="708836">
                <a:moveTo>
                  <a:pt x="182001" y="363168"/>
                </a:moveTo>
                <a:cubicBezTo>
                  <a:pt x="145425" y="276808"/>
                  <a:pt x="36713" y="197560"/>
                  <a:pt x="11313" y="137616"/>
                </a:cubicBezTo>
                <a:cubicBezTo>
                  <a:pt x="-14087" y="77672"/>
                  <a:pt x="8265" y="16712"/>
                  <a:pt x="29601" y="3504"/>
                </a:cubicBezTo>
                <a:cubicBezTo>
                  <a:pt x="50937" y="-9704"/>
                  <a:pt x="101737" y="15696"/>
                  <a:pt x="139329" y="58368"/>
                </a:cubicBezTo>
                <a:cubicBezTo>
                  <a:pt x="176921" y="101040"/>
                  <a:pt x="232801" y="251408"/>
                  <a:pt x="255153" y="259536"/>
                </a:cubicBezTo>
                <a:cubicBezTo>
                  <a:pt x="277505" y="267664"/>
                  <a:pt x="250073" y="130504"/>
                  <a:pt x="273441" y="107136"/>
                </a:cubicBezTo>
                <a:cubicBezTo>
                  <a:pt x="296809" y="83768"/>
                  <a:pt x="363865" y="103072"/>
                  <a:pt x="395361" y="119328"/>
                </a:cubicBezTo>
                <a:cubicBezTo>
                  <a:pt x="426857" y="135584"/>
                  <a:pt x="428889" y="167080"/>
                  <a:pt x="462417" y="204672"/>
                </a:cubicBezTo>
                <a:cubicBezTo>
                  <a:pt x="495945" y="242264"/>
                  <a:pt x="566049" y="290016"/>
                  <a:pt x="596529" y="344880"/>
                </a:cubicBezTo>
                <a:cubicBezTo>
                  <a:pt x="627009" y="399744"/>
                  <a:pt x="664601" y="474928"/>
                  <a:pt x="645297" y="533856"/>
                </a:cubicBezTo>
                <a:cubicBezTo>
                  <a:pt x="625993" y="592784"/>
                  <a:pt x="549793" y="678128"/>
                  <a:pt x="480705" y="698448"/>
                </a:cubicBezTo>
                <a:cubicBezTo>
                  <a:pt x="411617" y="718768"/>
                  <a:pt x="285633" y="711656"/>
                  <a:pt x="230769" y="655776"/>
                </a:cubicBezTo>
                <a:cubicBezTo>
                  <a:pt x="175905" y="599896"/>
                  <a:pt x="218577" y="449528"/>
                  <a:pt x="182001" y="36316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218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50" y="531481"/>
            <a:ext cx="3469494" cy="6143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21685" y="531481"/>
            <a:ext cx="347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스타트 버튼 누르라고 하고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543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57" y="313656"/>
            <a:ext cx="3571731" cy="62491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384" y="313656"/>
            <a:ext cx="3487920" cy="62491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000" y="313656"/>
            <a:ext cx="3498172" cy="61514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47868" y="313656"/>
            <a:ext cx="347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첫 전투는 패배함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490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82" y="484290"/>
            <a:ext cx="3529584" cy="6237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55004" y="2008636"/>
            <a:ext cx="418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이런</a:t>
            </a:r>
            <a:r>
              <a:rPr lang="en-US" altLang="ko-KR" dirty="0" smtClean="0"/>
              <a:t>.. </a:t>
            </a:r>
            <a:r>
              <a:rPr lang="ko-KR" altLang="en-US" dirty="0" smtClean="0"/>
              <a:t>인간 녀석들 생각보다 강하군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07404" y="2526796"/>
            <a:ext cx="418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새로운 녀석이 </a:t>
            </a:r>
            <a:r>
              <a:rPr lang="ko-KR" altLang="en-US" dirty="0" err="1" smtClean="0"/>
              <a:t>필요하겠어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55004" y="114958"/>
            <a:ext cx="679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월드맵</a:t>
            </a:r>
            <a:r>
              <a:rPr lang="ko-KR" altLang="en-US" b="1" dirty="0" smtClean="0"/>
              <a:t> 복귀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유닛 추가에 대해 안내 시작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95582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107</Words>
  <Application>Microsoft Office PowerPoint</Application>
  <PresentationFormat>와이드스크린</PresentationFormat>
  <Paragraphs>31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ejup</dc:creator>
  <cp:lastModifiedBy>ejup</cp:lastModifiedBy>
  <cp:revision>12</cp:revision>
  <dcterms:created xsi:type="dcterms:W3CDTF">2023-10-27T09:36:06Z</dcterms:created>
  <dcterms:modified xsi:type="dcterms:W3CDTF">2023-10-27T15:58:06Z</dcterms:modified>
</cp:coreProperties>
</file>